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44"/>
  </p:notesMasterIdLst>
  <p:sldIdLst>
    <p:sldId id="256" r:id="rId2"/>
    <p:sldId id="296" r:id="rId3"/>
    <p:sldId id="29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2" autoAdjust="0"/>
    <p:restoredTop sz="94660"/>
  </p:normalViewPr>
  <p:slideViewPr>
    <p:cSldViewPr snapToGrid="0">
      <p:cViewPr varScale="1">
        <p:scale>
          <a:sx n="82" d="100"/>
          <a:sy n="82" d="100"/>
        </p:scale>
        <p:origin x="8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9BE2D-0FDE-48FB-8CDD-F90882C6337F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9A48A-7D1B-4216-9168-1D66EBD56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8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9A48A-7D1B-4216-9168-1D66EBD5620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76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46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4123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676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9451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073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742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813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72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21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01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28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596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1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39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94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E4119-2DA9-4784-9F38-3D87E5A36232}" type="datetimeFigureOut">
              <a:rPr lang="ru-RU" smtClean="0"/>
              <a:t>25.04.2017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1E58F5-3FEF-4537-84B9-C813B15F7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39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znanium.com/catalog.php?item=goextsearch&amp;title=%D1%82%D0%BE%D1%80%D0%B3%D0%BE%D0%B2%D1%8B%D0%B9+%D0%BC%D0%B5%D0%BD%D0%B5%D0%B4%D0%B6%D0%BC%D0%B5%D0%BD%D1%82&amp;title=%D1%82%D0%BE%D1%80%D0%B3%D0%BE%D0%B2%D1%8B%D0%B9%20%D0%BC%D0%B5%D0%BD%D0%B5%D0%B4%D0%B6%D0%BC%D0%B5%D0%BD%D1%82&amp;years=2010-2015&amp;page=3#none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2369" y="383826"/>
            <a:ext cx="11230708" cy="53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7. </a:t>
            </a: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endParaRPr lang="ru-RU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ФИНАНСОВЫЕ ОСНОВЫ ТОРГОВОГО МЕНЕДЖМЕНТА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defTabSz="539750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7.1.	 Управление активами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defTabSz="539750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7.2.	 Управление капиталом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defTabSz="539750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7.3.	 Управление инвестициями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defTabSz="539750">
              <a:lnSpc>
                <a:spcPct val="107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7.4.	 Управление хозяйственными рисками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defTabSz="539750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7.5.	 Управление финансовым состоянием торгового предприятия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6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2368" y="166862"/>
            <a:ext cx="1133621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активами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предприятия представляет собой систему принципов и методов разработки и реализации управленческих решений, связанных с их формированием, эффективным использованием в операционной деятельности предприятия и организацией их оборота.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86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431" y="444839"/>
            <a:ext cx="113479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активами подчинено целям повышения эффективности и роста рыночной стоимости предприятия. В процессе реализации этой цели решаются следующие задачи: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формирование достаточного объема и необходимого состава активов, обеспечивающих заданные темпы развития операционной деятельности;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обеспечение максимальной доходности используемых активов при предусматриваемом уровне коммерческого риска;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обеспечение платежеспособности предприятия за счет поддержания достаточного уровня ликвидности активов;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оптимизация оборота активов.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46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2677" y="558225"/>
            <a:ext cx="1104313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управления активами на предприятиях торговли включает несколько основных этапов: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активов предприятия с целью выявления тенденций в развитии и оценки уровня обеспеченности ими предприятия.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-269875">
              <a:lnSpc>
                <a:spcPct val="150000"/>
              </a:lnSpc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потребности в активах.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indent="-269875">
              <a:lnSpc>
                <a:spcPct val="150000"/>
              </a:lnSpc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Оптимизация состава операционных активов.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наиболее прогрессивных видов операционных активов и источников финансирования в процессе удовлетворения потребности в них.</a:t>
            </a:r>
          </a:p>
        </p:txBody>
      </p:sp>
    </p:spTree>
    <p:extLst>
      <p:ext uri="{BB962C8B-B14F-4D97-AF65-F5344CB8AC3E}">
        <p14:creationId xmlns:p14="http://schemas.microsoft.com/office/powerpoint/2010/main" val="3475299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9907" y="255640"/>
            <a:ext cx="10879016" cy="7139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7.2.	Управление капиталом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Формирование активов торгового предприятия осуществляется за счет инвестируемого в них капитала.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Инвестированный капитал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представляет собой финансовые средства предприятия, направленные на формирование его активов.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бухгалтерском балансе торгового предприятия инвестированный капитал отражается как его пассив.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26635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5076" y="396316"/>
            <a:ext cx="1103141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принадлежности финансовых средств в составе пассива выделяют следующие его виды: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Собственный капитал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Заемный капитал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	 долгосрочный (перманентный) капитал, который состоит из собственного капитала, а также из заемного капитала со сроком использования более одного года;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	 краткосрочный капитал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который привлекается предприятием на период до одного года. Он формируется для удовлетворения временных хозяйственных потребностей предприятия.</a:t>
            </a:r>
          </a:p>
          <a:p>
            <a:pPr>
              <a:lnSpc>
                <a:spcPct val="1500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606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631" y="281354"/>
            <a:ext cx="10996246" cy="5912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Заемный капитал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торгового предприятия представлен следующими основными формами: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Долгосрочные финансовые обязательства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 ним относятся все формы привлеченного заемного капитала со сроком его использования более одного года.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</a:rPr>
              <a:t>2.	Краткосрочные финансовые обязательства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 К ним относятся все формы привлеченного заемного капитала со сроком его использования до одного года.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165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7815" y="218257"/>
            <a:ext cx="108204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капиталом </a:t>
            </a:r>
            <a:r>
              <a:rPr lang="ru-RU" sz="4600" dirty="0">
                <a:latin typeface="Times New Roman" panose="02020603050405020304" pitchFamily="18" charset="0"/>
                <a:ea typeface="Calibri" panose="020F0502020204030204" pitchFamily="34" charset="0"/>
              </a:rPr>
              <a:t>представляет собой систему принципов и методов разработки и реализации управленческих решений, связанных с оптимальным его формированием из различных источников, а также обеспечением эффективного его использования в различных видах хозяйственной деятельности. </a:t>
            </a: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val="3534348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7508" y="426475"/>
            <a:ext cx="11207261" cy="6131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капиталом предприятия направлено на решение следующих основных задач: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формирование достаточного объема капитала, обеспечивающего необходимые темпы экономического развития предприятия;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оптимизация распределения сформированного капитала по видам деятельности и направлениям использования;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обеспечение равновесия между стремлением к достижению максимальной доходности капитала и желанием минимизации рисков;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обеспечение финансового равновесия, характеризующегося определенным уровнем финансовой устойчивости, платежеспособности и достаточной финансовой гибкости;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оптимизации оборота капитала;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обеспечение своевременного реинвестирования капитала.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69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7170" y="0"/>
            <a:ext cx="111720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В управление капиталом можно выделить несколько направлений: </a:t>
            </a:r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структурой капитала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формированием собственного капитала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привлечением заемных средств и управление стоимостью капитала</a:t>
            </a:r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284876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2677" y="399890"/>
            <a:ext cx="11183815" cy="61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формированием собственных финансовых ресурсов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ряд основных этапов: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 Анализ формирования собственных финансовых ресурсов в предшествующем периоде.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 Определение общей потребности в собственных финансовых ресурсах.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	 Обеспечение максимального объема привлечения собственных финансовых ресурсов за счет внутренних источников.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	 Обеспечение необходимого объема привлечения собственных финансовых ресурсов из внешних источников.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	 Оптимизация соотношения внутренних и внешних источников формирования собственных финансовых ресурсов.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26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30924" y="578027"/>
            <a:ext cx="105859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 Каков состав активов торгового предприятия?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  Назовите принципы формирования активов торгового предприятия.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3.  Каковы особенности управления оборотными активами торгового  предприятия?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4.  Назовите особенности управления внеоборотными активами торгового предприятия.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5.  Какова структура капитала торгового предприятия?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6.  Назовите источники формирования капитала торгового предприятия.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7.  Назовите формы и виды осуществления инвестиционной деятельности  торгового предприятия.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8.  Какие риски сопровождают предприятие в процессе его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торговой деятельности?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9.  Какие показатели позволяют установить уровень финансово­го  состояния  предприятия? </a:t>
            </a:r>
          </a:p>
        </p:txBody>
      </p:sp>
    </p:spTree>
    <p:extLst>
      <p:ext uri="{BB962C8B-B14F-4D97-AF65-F5344CB8AC3E}">
        <p14:creationId xmlns:p14="http://schemas.microsoft.com/office/powerpoint/2010/main" val="1039581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4738" y="771283"/>
            <a:ext cx="11078307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</a:t>
            </a:r>
            <a:r>
              <a:rPr lang="ru-RU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управления привлечением заемных средств </a:t>
            </a: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торговом предприятии включает несколько основных этапов: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9875" algn="l"/>
              </a:tabLst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 Анализ привлечения и использования заемных средств в предплановом периоде.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 startAt="2"/>
              <a:tabLst>
                <a:tab pos="269875" algn="l"/>
              </a:tabLst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целей и предельного объема привлечения заемных средств.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AutoNum type="arabicPeriod" startAt="2"/>
              <a:tabLst>
                <a:tab pos="269875" algn="l"/>
              </a:tabLst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Оценка стоимости привлечения заемного капитала из различных источников.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9875" algn="l"/>
              </a:tabLst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	 Определение соотношения заемных средств, привлекаемых на кратко- и долгосрочной основе.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69875" algn="l"/>
              </a:tabLst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5.	 Определение форм привлечения заемных средств.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4007879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7846" y="841793"/>
            <a:ext cx="110196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оптимизации финансовой структуры капитала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торгового предприятия осуществляется по следующим основным этапам: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капитала предприятия. 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общей потребности в капитале. 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структуры капитала </a:t>
            </a:r>
          </a:p>
        </p:txBody>
      </p:sp>
    </p:spTree>
    <p:extLst>
      <p:ext uri="{BB962C8B-B14F-4D97-AF65-F5344CB8AC3E}">
        <p14:creationId xmlns:p14="http://schemas.microsoft.com/office/powerpoint/2010/main" val="3905220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6493" y="612163"/>
            <a:ext cx="11148645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7.3.	Управление инвестициями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Инвестиции — это денежные средства, ценные бумаги, иное имущество, в том числе имущественные права, иные права, имеющие денежную оценку, вкладываемые в объекты предпринимательской и (или) иной деятельности в целях получения прибыли и (или) достижения иного полезного эффекта.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84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9568" y="101579"/>
            <a:ext cx="11113477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Инвестиционная деятельность торгового предприятия осуществляется в различных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____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формах, определяемых видами инвестиций. Эти инвестиции классифицируются по ряду признаков.</a:t>
            </a:r>
          </a:p>
          <a:p>
            <a:pPr algn="just" defTabSz="269875">
              <a:lnSpc>
                <a:spcPct val="150000"/>
              </a:lnSpc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По объектам вложения средств выделяются:</a:t>
            </a:r>
          </a:p>
          <a:p>
            <a:pPr algn="just" defTabSz="269875"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	реальные (капитальные) инвестиции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269875"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	финансовые (портфельные) инвестиции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269875">
              <a:lnSpc>
                <a:spcPct val="150000"/>
              </a:lnSpc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характеру участия в инвестировании выделяют прямые и непрямые инвестиции: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прямые инвестиции 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непрямые инвестиции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периоду инвестирования различают краткосрочные и долгосрочные инвестиции.</a:t>
            </a:r>
          </a:p>
          <a:p>
            <a:pPr algn="just">
              <a:lnSpc>
                <a:spcPct val="150000"/>
              </a:lnSpc>
              <a:tabLst>
                <a:tab pos="269875" algn="l"/>
              </a:tabLst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По отношению к предприятию-инвестору выделяются: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внутренние инвестиции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внешние инвестиции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596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446" y="966318"/>
            <a:ext cx="109845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инвестициями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систему принципов и методов разработки и реализации управленческих решений, связанных с осуществлением различных аспектов инвестиционной деятельности предприятия.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962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9908" y="365901"/>
            <a:ext cx="10925907" cy="6077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целью управления реальными инвестициями на предприятиях торговли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является обеспечение запланированного прироста материальных и нематериальных активов в конкретных их видах.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8321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939" y="615023"/>
            <a:ext cx="11312769" cy="5582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реальными инвестициями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осуществляется в следующем порядке: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 Анализ состояния реального инвестирования в предшествующем периоде предполагает изучение динамики, структуры, степени реализации и эффективности инвестиций.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 Определение общего объема реального инвестирования в предстоящем периоде предполагает определение плана прироста объема активов в разрезе его отдельных видов.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	 Определение форм реального инвестирования.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	 Разработка (подбор) инвестиционных проектов, соответствующих целям и формам реального инвестирования.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	 Оценка эффективности и уровня риска отдельных инвестиционных проектов.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	 Формирование целостной инвестиционной программы.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	 Обеспечение реализации инвестиционных проектов и инвестиционной программы в целом.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	 Мониторинг реализации инвестиционных проектов и инвестиционной программы в целом.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9446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6124" y="417292"/>
            <a:ext cx="11136923" cy="6132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финансовыми инвестициями торгового предприятия подчинено общей инвестиционной политике предприятия и осуществляется в разрезе ряда </a:t>
            </a: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основных этапов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 Анализ состояния финансового инвестирования в предплановом периоде. В процессе этого анализа изучаются объемы, формы, эффективность и уровень риска финансовых инструментов инвестирования.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 Определение объема финансового инвестирования в плановом периоде. Этот объем на предприятиях торговли, как правило, определяется размером свободных финансовых средств.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	 Определение форм финансового инвестирования.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	 Оценка инвестиционных качеств отдельных финансовых инструментов.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	 Формирование портфеля финансовых инвестиций.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	 Оперативное управление портфелем финансовых инвестиций.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980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8656" y="170688"/>
            <a:ext cx="10533888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7.4.	Управление хозяйственными рисками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Хозяйственные риски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являются объективным явлением в деятельности любого торгового предприятия и проявляются как совокупность отдельных видов рисков. Виды хозяйственных рисков торгового предприятия весьма многообразны. К основным из них относятся: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68288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	 риск случайной гибели (порчи) имущества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2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коммерческий риск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2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экономический риск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4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ценовой риск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4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валютный риск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4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процентный риск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4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инфляционный риск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8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инвестиционный риск 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8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налоговый риск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arenR" startAt="8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риск неплатежеспособности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354013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11)	 риск потери финансовой устойчивости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354013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12)	 прочие виды рисков.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574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8784" y="345790"/>
            <a:ext cx="112532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Рассмотрение отдельных видов хозяйственных рисков показывает, что по источникам своего возникновения они могут быть разделены на две основные группы — зависящие и не зависящие от хозяйственной деятельности торгового предприятия. С такой группировкой хозяйственных рисков связано выделение двух основных их форм.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Систематический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(или рыночный) риск.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Несистематический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(или специфический) риск. </a:t>
            </a:r>
          </a:p>
        </p:txBody>
      </p:sp>
    </p:spTree>
    <p:extLst>
      <p:ext uri="{BB962C8B-B14F-4D97-AF65-F5344CB8AC3E}">
        <p14:creationId xmlns:p14="http://schemas.microsoft.com/office/powerpoint/2010/main" val="289009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2646" y="301504"/>
            <a:ext cx="10750062" cy="5950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основной и дополнительной учебной литературы, необходимой для освоения темы дисциплины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основная литература: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ЭБС "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Znanium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 :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Половцева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Ф. П. Коммерческая деятельность: Учебник / Ф.П.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Половцева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- 2-e изд. - М.: НИЦ ИНФРА-М, 2014. - 224 с.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ЭБС "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Znanium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 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Иванов Г. Г.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Управление торговой организацией: Учебник / Г.Г. Иванов, И.С. Лебедева, Т.В. Панкина. - М.: ИД ФОРУМ: НИЦ Инфра-М, 2013. - 368 с.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ЭБС "Лань" : Дашков, Л.П. Организация и управление коммерческой деятельностью: Учебник для бакалавров [Электронный ресурс] : учебник / Л.П. Дашков, О.В.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Памбухчиянц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— Электрон. дан. — М. : Дашков и К, 2015. - 400 с. 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дополнительная литература: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Румянцева, Е. Е. Новая экономическая энциклопедия [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текст+DVD-R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/ Е.Е. Румянцева.- 4-е изд.- М.: ИНФРА-М, 2014.- 882 с. 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Российский экономический журнал (периодическое издание)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Экономист (периодическое издание)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1331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354" y="331128"/>
            <a:ext cx="10949354" cy="663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рисками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это процесс, связанный с идентификацией, анализом рисков и принятием решений, которые включают максимизацию положительных и минимизацию отрицательных последствий наступления рисковых событий. С точки зрения своевременности принятия решений по предупреждению и минимизации потерь можно выделить три подхода к управлению рисками: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активный подход — означает максимальное использование средств управления рисками для минимизации их последствий;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адаптивный подход — основан на учете в процессе управления сложившихся условий хозяйствования, а само управление рисками осуществляется в ходе проведения операций;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■	 консервативный подход — предполагает, что управляющие воздействия на финансовые риски начинаются после наступления рискового события, когда предприятием уже получен ущерб.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6536516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3015" y="403439"/>
            <a:ext cx="110196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риска предполагает его качественный и количественный анализ.</a:t>
            </a:r>
          </a:p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Качественный анализ рисков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выявление всех возможных рисков, его главная задача — определить факторы риска, этапы работы, при выполнении которых он возникает. </a:t>
            </a:r>
          </a:p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анализ риска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численное определение размера конкретных видов риска как по отдельности, так и в совокупности. </a:t>
            </a:r>
          </a:p>
        </p:txBody>
      </p:sp>
    </p:spTree>
    <p:extLst>
      <p:ext uri="{BB962C8B-B14F-4D97-AF65-F5344CB8AC3E}">
        <p14:creationId xmlns:p14="http://schemas.microsoft.com/office/powerpoint/2010/main" val="17009000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8522" y="874421"/>
            <a:ext cx="11007969" cy="517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Потери от риска подразделяются: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материальные потери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трудовые потери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финансовые потери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потери времени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случайные потери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специальные виды потерь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360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430" y="431555"/>
            <a:ext cx="11418278" cy="6131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управления риском возможны следующие решения: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уменьшение (последствия события) — ограничение любого негативного последствия конкретного события;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 снижение риска — действия, предпринятые для уменьшения вероятности негативных последствий или и того и другого вместе, связанных с риском;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предотвращение риска — решение не быть вовлеченным в рискованную ситуацию или действие, предупреждающее вовлечение в нее;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перенос риска — разделение с другой стороной бремени потерь или выгод от риска;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финансирование риска —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предусмотрение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финансовых средств на расходы по обработке риска и сопутствующие затраты;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сохранение риска — принятие бремени потерь или выгод от конкретного риска;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принятие риска.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9773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2677" y="372870"/>
            <a:ext cx="1118381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Многообразие применяемых в предпринимательской деятельности методов управления риском можно разделить на 4 группы: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Избежание риска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Удержание риска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Передача риска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Снижение риска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снижению рисков ведут: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	диверсификация риска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лимитирование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	хеджирование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7837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446" y="666599"/>
            <a:ext cx="11090031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7.5.	Управление финансовым состоянием торгового предприятия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активами, капиталом, инвестициями, рисками и другими аспектами финансовой деятельности торгового предприятия должно носить взаимосвязанный характер. Такая взаимосвязь обеспечивается в процессе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комплексного управления финансовым состоянием торгового предприятия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его оптимизации.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8411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8893" y="1057889"/>
            <a:ext cx="1106658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оптимальным финансовым состоянием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торгового предприятия понимается сбалансированность отдельных структурных элементов его активов и капитала, а также его способность обеспечивать высокий уровень эффективности их использования. Оптимизация финансового состояния торгового предприятия является одним из основных условий успешного его экономического развития в предстоящей перспективе. В это же время кризисное финансовое состояние.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0709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0954" y="1214718"/>
            <a:ext cx="109610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Уровень финансового состояния торгового предприятия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характеризуется рядом элементов, основными из которых являются уровень платежеспособности, уровень финансовой устойчивости, уровень оборачиваемости активов, уровень рентабельности. Основным источником информации является финансовая отчетность предприятий торговли.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640699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7168" y="1067724"/>
            <a:ext cx="1093763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Платежеспособность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характеризует способность предприятия своевременно погашать все свои обязательства при наступлении сроков платежа. Предприятие платежеспособно, если имеющиеся у него денежные средства, краткосрочные финансовые вложения и реальная к взысканию дебиторская задолженность покрывают его краткосрочные обязательства (краткосрочные ссуды, кредиторскую задолженность, временные заимствования и др.).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8091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0953" y="1046166"/>
            <a:ext cx="11066585" cy="5184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Ликвидность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характеризует способность предприятия погашать свои обязательства активами, срок превращения которых в деньги соответствует сроку погашения обязательств. Ликвидность предприятия проявляется через ликвидность его активов и баланса в целом. Для оценки ликвидности и платежеспособности предприятия рассчитывают величину собственных оборотных средств, общую величину основных источников формирования запасов и затрат, а также финансовые коэффициенты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56988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416" y="1024934"/>
            <a:ext cx="11371384" cy="461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7.1.	Управление активами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Активы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согласно международным стандартам финансовой отчетности, - это ресурс, контролируемый компанией в результате событий прошлых периодов, от которого она ожидает экономические выгоды в будущем.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9573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615" y="1228655"/>
            <a:ext cx="10949354" cy="3696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После оценки ликвидности переходят к оценке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финансовой устойчивости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предприятия. Если ликвидность характеризует способность предприятия оплачивать свои краткосрочные обязательства, то финансовая устойчивость — погашать долгосрочные обязательства.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7062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092" y="1135523"/>
            <a:ext cx="11277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Оптимизация финансового состояния торгового предприятия обеспечивается в процессе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финансового планирования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Финансовое планирование представляет собой процесс разработки системы мероприятий по обеспечению развития торгового предприятия необходимыми финансовыми ресурсами, сбалансированности их источников и повышению эффективности финансовой деятельности в предстоящем периоде.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3966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5785" y="1100353"/>
            <a:ext cx="10820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текущего финансового планирования на предприятиях торговли разрабатываются обычно следующие виды финансовых планов: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	 план доходов и расходов по торговой деятельности;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	 план поступления и расходования денежных средств;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	 балансовый план;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	 план формирования и использования финансовых ресурсов.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23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6491" y="391305"/>
            <a:ext cx="11336215" cy="61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форме функционирования выделяют: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материальные активы — это земельные участки, здания, сооружения, машины и оборудование, сырье и материалы, полуфабрикаты, готовая продукция;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нематериальные активы — это приобретенные за плату изобретения, патенты, лицензии, фирменные знаки, торговые марки и товарные знаки, права на пользование землей и природными ресурсами, программные продукты, права на интеллектуальную собственность, организационные расходы и пр.;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финансовые активы включают кассовую денежную наличность, депозиты в банках, вклады, чеки, расчетные документы в пути, страховые полисы, вложения в ценные бумаги, потребительский кредит, паи и долевые вклады в другие предприятия.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381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9877" y="256292"/>
            <a:ext cx="10832123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70510" algn="l"/>
              </a:tabLs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характеру финансовых источников формирования активов выделяют следующие их виды: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51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валовые активы — представляют собой всю совокупность имущественных ценностей предприятия;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■	 чистые активы предприятия — характеризуют стоимостную совокупность имущественных ценностей предприятия, сформированных за счет собственного капитала</a:t>
            </a:r>
          </a:p>
          <a:p>
            <a:r>
              <a:rPr lang="ru-RU" sz="2200" dirty="0"/>
              <a:t>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активы в абсолютно ликвидной форме, представляющие собой готовые средства платежа;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	 высоколиквидные активы, легко конвертируемые в денежную форму (как правило, в срок до 1 месяца) без ощутимых потерь своей текущей рыночной стоимости с целью своевременного обеспечения платежей по текущим финансовым обязательствам;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	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среднеликвидные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активы, включающие имущество, конвертировать в денежную форму которое можно без ощутимых потерь в рыночной стоимости в срок до шести месяцев;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	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низколиквидные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активы, включающие труднореализуемые активы;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	 неликвидные активы, включающие имущество, не вызывающее интереса у субъектов рынка, самостоятельная реализация которого возможна только в составе целостного имущественного комплекса.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4244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355" y="1277816"/>
            <a:ext cx="116410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характера участия в хозяйственном процессе и скорости оборота все имущественные ценности торгового предприятия подразделяются на два основных вида: внеоборотные и оборотные активы.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835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4769" y="532890"/>
            <a:ext cx="11148646" cy="6088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Внеоборотные активы (или основной капитал) представляют собой совокупность имущественных ценностей торгового предприятия, используемых и приносящих предприятию доходы в течение более одного отчетного периода. По функциональным видам внеоборотные активы подразделяются на несколько видов: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средства.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Нематериальные активы. 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AutoNum type="arabicPeriod" startAt="3"/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Незавершенное строительство.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Доходные вложения в материальные ценности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Долгосрочные финансовые вложения.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Прочие внеоборотные активы.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337773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430" y="517065"/>
            <a:ext cx="1141827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Оборотные активы (или оборотный капитал) — представляют собой совокупность имущественных ценностей торгового предприятия, обслуживающих текущий хозяйственный процесс и полностью потребляемых в течение одного торгово-производственного цикла. Основное назначение оборотных средств — обеспечить непрерывность и ритмичность процесса обращения.</a:t>
            </a:r>
          </a:p>
          <a:p>
            <a:pPr marL="457200"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составе оборотных активов торгового предприятия выделяют следующие их виды:</a:t>
            </a:r>
          </a:p>
          <a:p>
            <a:pPr marL="342900" indent="-342900" defTabSz="363538">
              <a:lnSpc>
                <a:spcPct val="150000"/>
              </a:lnSpc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Запасы. </a:t>
            </a:r>
          </a:p>
          <a:p>
            <a:pPr defTabSz="363538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Денежные средства, в том числе в кассе, на расчетных и валютных счетах.</a:t>
            </a:r>
          </a:p>
          <a:p>
            <a:pPr defTabSz="363538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Краткосрочные финансовые вложения, в том числе: займы, предоставленные организациям на срок менее 12 мес.; собственные акции, выкупленные у акционеров; прочие краткосрочные финансовые вложения.</a:t>
            </a:r>
          </a:p>
          <a:p>
            <a:pPr defTabSz="363538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Дебиторская задолженность </a:t>
            </a:r>
          </a:p>
          <a:p>
            <a:pPr defTabSz="363538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Прочие оборотные средства. </a:t>
            </a:r>
          </a:p>
        </p:txBody>
      </p:sp>
    </p:spTree>
    <p:extLst>
      <p:ext uri="{BB962C8B-B14F-4D97-AF65-F5344CB8AC3E}">
        <p14:creationId xmlns:p14="http://schemas.microsoft.com/office/powerpoint/2010/main" val="138900452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300</TotalTime>
  <Words>1287</Words>
  <Application>Microsoft Office PowerPoint</Application>
  <PresentationFormat>Широкоэкранный</PresentationFormat>
  <Paragraphs>197</Paragraphs>
  <Slides>42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17</cp:revision>
  <dcterms:created xsi:type="dcterms:W3CDTF">2017-04-19T09:05:29Z</dcterms:created>
  <dcterms:modified xsi:type="dcterms:W3CDTF">2017-04-25T09:55:07Z</dcterms:modified>
</cp:coreProperties>
</file>